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328" r:id="rId3"/>
    <p:sldId id="332" r:id="rId4"/>
    <p:sldId id="333" r:id="rId5"/>
    <p:sldId id="32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13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16C585-5996-D87A-721E-6EC88CFA5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694" y="615821"/>
            <a:ext cx="8351422" cy="506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667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91B31C-8A69-6A2D-0591-BFFD1364A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380" y="1403867"/>
            <a:ext cx="8277240" cy="47791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76C847-B971-458E-3496-4D74FA474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651" y="497729"/>
            <a:ext cx="49530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59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919573-24D7-50D6-669C-9340F183E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106" y="1695342"/>
            <a:ext cx="8501548" cy="47057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EA23EF-F11A-A3BB-C686-596175838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912" y="456908"/>
            <a:ext cx="521017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00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53</Words>
  <Application>Microsoft Office PowerPoint</Application>
  <PresentationFormat>Широкоэкранный</PresentationFormat>
  <Paragraphs>14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2023-09-03T22:40:58Z</dcterms:modified>
</cp:coreProperties>
</file>